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</p:sldIdLst>
  <p:sldSz cx="18288000" cy="10287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Paytone One" panose="020B0604020202020204" charset="0"/>
      <p:regular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tableStyles" Target="tableStyles.xml"/><Relationship Id="rId5" Type="http://schemas.openxmlformats.org/officeDocument/2006/relationships/font" Target="fonts/font3.fntdata"/><Relationship Id="rId10" Type="http://schemas.openxmlformats.org/officeDocument/2006/relationships/theme" Target="theme/theme1.xml"/><Relationship Id="rId4" Type="http://schemas.openxmlformats.org/officeDocument/2006/relationships/font" Target="fonts/font2.fntdata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g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73822" y="9114069"/>
            <a:ext cx="1049240" cy="117293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96215" y="9114069"/>
            <a:ext cx="1049240" cy="117293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018609" y="9114069"/>
            <a:ext cx="1049240" cy="117293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041002" y="9114069"/>
            <a:ext cx="1049240" cy="117293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063396" y="9114069"/>
            <a:ext cx="1049240" cy="117293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085790" y="9114069"/>
            <a:ext cx="1049240" cy="117293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108183" y="9114069"/>
            <a:ext cx="1049240" cy="117293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130577" y="9114069"/>
            <a:ext cx="1049240" cy="117293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152970" y="9114069"/>
            <a:ext cx="1049240" cy="117293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175364" y="9114069"/>
            <a:ext cx="1049240" cy="117293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197758" y="9114069"/>
            <a:ext cx="1049240" cy="117293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3220151" y="9114069"/>
            <a:ext cx="1049240" cy="117293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242545" y="9114069"/>
            <a:ext cx="1049240" cy="117293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264938" y="9114069"/>
            <a:ext cx="1049240" cy="117293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6287332" y="9114069"/>
            <a:ext cx="1049240" cy="117293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453710" y="5283881"/>
            <a:ext cx="3800579" cy="4114800"/>
          </a:xfrm>
          <a:custGeom>
            <a:avLst/>
            <a:gdLst/>
            <a:ahLst/>
            <a:cxnLst/>
            <a:rect l="l" t="t" r="r" b="b"/>
            <a:pathLst>
              <a:path w="3800579" h="4114800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309726" y="9114069"/>
            <a:ext cx="1049240" cy="117293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-70966" y="9114069"/>
            <a:ext cx="1049240" cy="117293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>
            <a:off x="-922015" y="5283881"/>
            <a:ext cx="3800579" cy="4114800"/>
          </a:xfrm>
          <a:custGeom>
            <a:avLst/>
            <a:gdLst/>
            <a:ahLst/>
            <a:cxnLst/>
            <a:rect l="l" t="t" r="r" b="b"/>
            <a:pathLst>
              <a:path w="3800579" h="4114800">
                <a:moveTo>
                  <a:pt x="3800579" y="0"/>
                </a:moveTo>
                <a:lnTo>
                  <a:pt x="0" y="0"/>
                </a:lnTo>
                <a:lnTo>
                  <a:pt x="0" y="4114800"/>
                </a:lnTo>
                <a:lnTo>
                  <a:pt x="3800579" y="4114800"/>
                </a:lnTo>
                <a:lnTo>
                  <a:pt x="380057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51428" y="9114069"/>
            <a:ext cx="1049240" cy="1172931"/>
          </a:xfrm>
          <a:custGeom>
            <a:avLst/>
            <a:gdLst/>
            <a:ahLst/>
            <a:cxnLst/>
            <a:rect l="l" t="t" r="r" b="b"/>
            <a:pathLst>
              <a:path w="1049240" h="1172931">
                <a:moveTo>
                  <a:pt x="0" y="0"/>
                </a:moveTo>
                <a:lnTo>
                  <a:pt x="1049240" y="0"/>
                </a:lnTo>
                <a:lnTo>
                  <a:pt x="1049240" y="1172931"/>
                </a:lnTo>
                <a:lnTo>
                  <a:pt x="0" y="117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2996803" y="8610600"/>
            <a:ext cx="969002" cy="666189"/>
          </a:xfrm>
          <a:custGeom>
            <a:avLst/>
            <a:gdLst/>
            <a:ahLst/>
            <a:cxnLst/>
            <a:rect l="l" t="t" r="r" b="b"/>
            <a:pathLst>
              <a:path w="969002" h="666189">
                <a:moveTo>
                  <a:pt x="0" y="0"/>
                </a:moveTo>
                <a:lnTo>
                  <a:pt x="969002" y="0"/>
                </a:lnTo>
                <a:lnTo>
                  <a:pt x="969002" y="666189"/>
                </a:lnTo>
                <a:lnTo>
                  <a:pt x="0" y="666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3910156" y="8610600"/>
            <a:ext cx="969002" cy="666189"/>
          </a:xfrm>
          <a:custGeom>
            <a:avLst/>
            <a:gdLst/>
            <a:ahLst/>
            <a:cxnLst/>
            <a:rect l="l" t="t" r="r" b="b"/>
            <a:pathLst>
              <a:path w="969002" h="666189">
                <a:moveTo>
                  <a:pt x="0" y="0"/>
                </a:moveTo>
                <a:lnTo>
                  <a:pt x="969001" y="0"/>
                </a:lnTo>
                <a:lnTo>
                  <a:pt x="969001" y="666189"/>
                </a:lnTo>
                <a:lnTo>
                  <a:pt x="0" y="666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4823508" y="8610600"/>
            <a:ext cx="969002" cy="666189"/>
          </a:xfrm>
          <a:custGeom>
            <a:avLst/>
            <a:gdLst/>
            <a:ahLst/>
            <a:cxnLst/>
            <a:rect l="l" t="t" r="r" b="b"/>
            <a:pathLst>
              <a:path w="969002" h="666189">
                <a:moveTo>
                  <a:pt x="0" y="0"/>
                </a:moveTo>
                <a:lnTo>
                  <a:pt x="969002" y="0"/>
                </a:lnTo>
                <a:lnTo>
                  <a:pt x="969002" y="666189"/>
                </a:lnTo>
                <a:lnTo>
                  <a:pt x="0" y="666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2317135" y="8610600"/>
            <a:ext cx="969002" cy="666189"/>
          </a:xfrm>
          <a:custGeom>
            <a:avLst/>
            <a:gdLst/>
            <a:ahLst/>
            <a:cxnLst/>
            <a:rect l="l" t="t" r="r" b="b"/>
            <a:pathLst>
              <a:path w="969002" h="666189">
                <a:moveTo>
                  <a:pt x="0" y="0"/>
                </a:moveTo>
                <a:lnTo>
                  <a:pt x="969001" y="0"/>
                </a:lnTo>
                <a:lnTo>
                  <a:pt x="969001" y="666189"/>
                </a:lnTo>
                <a:lnTo>
                  <a:pt x="0" y="666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3230487" y="8610600"/>
            <a:ext cx="969002" cy="666189"/>
          </a:xfrm>
          <a:custGeom>
            <a:avLst/>
            <a:gdLst/>
            <a:ahLst/>
            <a:cxnLst/>
            <a:rect l="l" t="t" r="r" b="b"/>
            <a:pathLst>
              <a:path w="969002" h="666189">
                <a:moveTo>
                  <a:pt x="0" y="0"/>
                </a:moveTo>
                <a:lnTo>
                  <a:pt x="969002" y="0"/>
                </a:lnTo>
                <a:lnTo>
                  <a:pt x="969002" y="666189"/>
                </a:lnTo>
                <a:lnTo>
                  <a:pt x="0" y="666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4143840" y="8610600"/>
            <a:ext cx="969002" cy="666189"/>
          </a:xfrm>
          <a:custGeom>
            <a:avLst/>
            <a:gdLst/>
            <a:ahLst/>
            <a:cxnLst/>
            <a:rect l="l" t="t" r="r" b="b"/>
            <a:pathLst>
              <a:path w="969002" h="666189">
                <a:moveTo>
                  <a:pt x="0" y="0"/>
                </a:moveTo>
                <a:lnTo>
                  <a:pt x="969001" y="0"/>
                </a:lnTo>
                <a:lnTo>
                  <a:pt x="969001" y="666189"/>
                </a:lnTo>
                <a:lnTo>
                  <a:pt x="0" y="666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356645" y="7112235"/>
            <a:ext cx="2124659" cy="2269328"/>
          </a:xfrm>
          <a:custGeom>
            <a:avLst/>
            <a:gdLst/>
            <a:ahLst/>
            <a:cxnLst/>
            <a:rect l="l" t="t" r="r" b="b"/>
            <a:pathLst>
              <a:path w="2124659" h="2269328">
                <a:moveTo>
                  <a:pt x="0" y="0"/>
                </a:moveTo>
                <a:lnTo>
                  <a:pt x="2124659" y="0"/>
                </a:lnTo>
                <a:lnTo>
                  <a:pt x="2124659" y="2269329"/>
                </a:lnTo>
                <a:lnTo>
                  <a:pt x="0" y="2269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flipH="1">
            <a:off x="14723157" y="7007460"/>
            <a:ext cx="2124659" cy="2269328"/>
          </a:xfrm>
          <a:custGeom>
            <a:avLst/>
            <a:gdLst/>
            <a:ahLst/>
            <a:cxnLst/>
            <a:rect l="l" t="t" r="r" b="b"/>
            <a:pathLst>
              <a:path w="2124659" h="2269328">
                <a:moveTo>
                  <a:pt x="2124659" y="0"/>
                </a:moveTo>
                <a:lnTo>
                  <a:pt x="0" y="0"/>
                </a:lnTo>
                <a:lnTo>
                  <a:pt x="0" y="2269329"/>
                </a:lnTo>
                <a:lnTo>
                  <a:pt x="2124659" y="2269329"/>
                </a:lnTo>
                <a:lnTo>
                  <a:pt x="212465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8438468" y="8246899"/>
            <a:ext cx="1411065" cy="1151782"/>
          </a:xfrm>
          <a:custGeom>
            <a:avLst/>
            <a:gdLst/>
            <a:ahLst/>
            <a:cxnLst/>
            <a:rect l="l" t="t" r="r" b="b"/>
            <a:pathLst>
              <a:path w="1411065" h="1151782">
                <a:moveTo>
                  <a:pt x="0" y="0"/>
                </a:moveTo>
                <a:lnTo>
                  <a:pt x="1411064" y="0"/>
                </a:lnTo>
                <a:lnTo>
                  <a:pt x="1411064" y="1151782"/>
                </a:lnTo>
                <a:lnTo>
                  <a:pt x="0" y="11517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-354747" y="1849940"/>
            <a:ext cx="1535569" cy="784536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0" y="0"/>
                </a:moveTo>
                <a:lnTo>
                  <a:pt x="1535569" y="0"/>
                </a:lnTo>
                <a:lnTo>
                  <a:pt x="1535569" y="784536"/>
                </a:lnTo>
                <a:lnTo>
                  <a:pt x="0" y="784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413038" y="2173275"/>
            <a:ext cx="1805412" cy="922402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0" y="0"/>
                </a:moveTo>
                <a:lnTo>
                  <a:pt x="1805412" y="0"/>
                </a:lnTo>
                <a:lnTo>
                  <a:pt x="1805412" y="922402"/>
                </a:lnTo>
                <a:lnTo>
                  <a:pt x="0" y="9224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5172974" y="462464"/>
            <a:ext cx="1535569" cy="784536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0" y="0"/>
                </a:moveTo>
                <a:lnTo>
                  <a:pt x="1535569" y="0"/>
                </a:lnTo>
                <a:lnTo>
                  <a:pt x="1535569" y="784536"/>
                </a:lnTo>
                <a:lnTo>
                  <a:pt x="0" y="784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5940758" y="785799"/>
            <a:ext cx="1805412" cy="922402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0" y="0"/>
                </a:moveTo>
                <a:lnTo>
                  <a:pt x="1805413" y="0"/>
                </a:lnTo>
                <a:lnTo>
                  <a:pt x="1805413" y="922402"/>
                </a:lnTo>
                <a:lnTo>
                  <a:pt x="0" y="9224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 flipH="1">
            <a:off x="10700695" y="462464"/>
            <a:ext cx="1535569" cy="784536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1535569" y="0"/>
                </a:moveTo>
                <a:lnTo>
                  <a:pt x="0" y="0"/>
                </a:lnTo>
                <a:lnTo>
                  <a:pt x="0" y="784536"/>
                </a:lnTo>
                <a:lnTo>
                  <a:pt x="1535569" y="784536"/>
                </a:lnTo>
                <a:lnTo>
                  <a:pt x="153556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 flipH="1">
            <a:off x="11468479" y="785799"/>
            <a:ext cx="1805412" cy="922402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1805412" y="0"/>
                </a:moveTo>
                <a:lnTo>
                  <a:pt x="0" y="0"/>
                </a:lnTo>
                <a:lnTo>
                  <a:pt x="0" y="922402"/>
                </a:lnTo>
                <a:lnTo>
                  <a:pt x="1805412" y="922402"/>
                </a:lnTo>
                <a:lnTo>
                  <a:pt x="1805412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4433808" y="785799"/>
            <a:ext cx="2562392" cy="2049914"/>
          </a:xfrm>
          <a:prstGeom prst="rect">
            <a:avLst/>
          </a:prstGeom>
        </p:spPr>
      </p:pic>
      <p:sp>
        <p:nvSpPr>
          <p:cNvPr id="38" name="Freeform 38"/>
          <p:cNvSpPr/>
          <p:nvPr/>
        </p:nvSpPr>
        <p:spPr>
          <a:xfrm flipH="1">
            <a:off x="16228415" y="1849940"/>
            <a:ext cx="1535569" cy="784536"/>
          </a:xfrm>
          <a:custGeom>
            <a:avLst/>
            <a:gdLst/>
            <a:ahLst/>
            <a:cxnLst/>
            <a:rect l="l" t="t" r="r" b="b"/>
            <a:pathLst>
              <a:path w="1535569" h="784536">
                <a:moveTo>
                  <a:pt x="1535569" y="0"/>
                </a:moveTo>
                <a:lnTo>
                  <a:pt x="0" y="0"/>
                </a:lnTo>
                <a:lnTo>
                  <a:pt x="0" y="784536"/>
                </a:lnTo>
                <a:lnTo>
                  <a:pt x="1535569" y="784536"/>
                </a:lnTo>
                <a:lnTo>
                  <a:pt x="153556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 flipH="1">
            <a:off x="16996200" y="2173275"/>
            <a:ext cx="1805412" cy="922402"/>
          </a:xfrm>
          <a:custGeom>
            <a:avLst/>
            <a:gdLst/>
            <a:ahLst/>
            <a:cxnLst/>
            <a:rect l="l" t="t" r="r" b="b"/>
            <a:pathLst>
              <a:path w="1805412" h="922402">
                <a:moveTo>
                  <a:pt x="1805412" y="0"/>
                </a:moveTo>
                <a:lnTo>
                  <a:pt x="0" y="0"/>
                </a:lnTo>
                <a:lnTo>
                  <a:pt x="0" y="922402"/>
                </a:lnTo>
                <a:lnTo>
                  <a:pt x="1805412" y="922402"/>
                </a:lnTo>
                <a:lnTo>
                  <a:pt x="1805412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 flipH="1">
            <a:off x="8441721" y="685949"/>
            <a:ext cx="1563422" cy="798767"/>
          </a:xfrm>
          <a:custGeom>
            <a:avLst/>
            <a:gdLst/>
            <a:ahLst/>
            <a:cxnLst/>
            <a:rect l="l" t="t" r="r" b="b"/>
            <a:pathLst>
              <a:path w="1563422" h="798767">
                <a:moveTo>
                  <a:pt x="1563423" y="0"/>
                </a:moveTo>
                <a:lnTo>
                  <a:pt x="0" y="0"/>
                </a:lnTo>
                <a:lnTo>
                  <a:pt x="0" y="798767"/>
                </a:lnTo>
                <a:lnTo>
                  <a:pt x="1563423" y="798767"/>
                </a:lnTo>
                <a:lnTo>
                  <a:pt x="156342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935204" y="7298"/>
            <a:ext cx="3030601" cy="2954836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4309852" y="2392945"/>
            <a:ext cx="9668296" cy="2962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03"/>
              </a:lnSpc>
            </a:pPr>
            <a:r>
              <a:rPr lang="en-US" sz="10360">
                <a:solidFill>
                  <a:srgbClr val="30292E"/>
                </a:solidFill>
                <a:latin typeface="Paytone One"/>
              </a:rPr>
              <a:t>GIẢI MÃ </a:t>
            </a:r>
          </a:p>
          <a:p>
            <a:pPr algn="ctr">
              <a:lnSpc>
                <a:spcPts val="11603"/>
              </a:lnSpc>
            </a:pPr>
            <a:r>
              <a:rPr lang="en-US" sz="10360">
                <a:solidFill>
                  <a:srgbClr val="30292E"/>
                </a:solidFill>
                <a:latin typeface="Paytone One"/>
              </a:rPr>
              <a:t>MÊ CUNG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4879157" y="2076204"/>
            <a:ext cx="2182597" cy="249439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F9931A1-7A82-9BB3-9740-5DFD86DB78D4}"/>
              </a:ext>
            </a:extLst>
          </p:cNvPr>
          <p:cNvSpPr txBox="1"/>
          <p:nvPr/>
        </p:nvSpPr>
        <p:spPr>
          <a:xfrm>
            <a:off x="6338023" y="6326947"/>
            <a:ext cx="563880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ts val="4030"/>
              </a:lnSpc>
              <a:spcBef>
                <a:spcPct val="0"/>
              </a:spcBef>
            </a:pPr>
            <a:r>
              <a:rPr lang="en-US" sz="3600">
                <a:solidFill>
                  <a:srgbClr val="30292E"/>
                </a:solidFill>
                <a:latin typeface="Paytone One"/>
              </a:rPr>
              <a:t>NHẤN F ĐỂ  TIẾP TỤC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9</Words>
  <Application>Microsoft Office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</vt:lpstr>
      <vt:lpstr>Paytone One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Green and Brown Playful Themed English Elements of a Story Educational Presentation</dc:title>
  <dc:creator>Tu Ne</dc:creator>
  <cp:lastModifiedBy>DOAN HUYNH NGUYEN CHAU THANH  TU</cp:lastModifiedBy>
  <cp:revision>4</cp:revision>
  <dcterms:created xsi:type="dcterms:W3CDTF">2006-08-16T00:00:00Z</dcterms:created>
  <dcterms:modified xsi:type="dcterms:W3CDTF">2023-12-08T07:40:54Z</dcterms:modified>
  <dc:identifier>DAF2CFhO1LE</dc:identifier>
</cp:coreProperties>
</file>